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9404849-38D3-46F9-B777-D8605959753E}" type="datetimeFigureOut">
              <a:rPr lang="en-US" smtClean="0"/>
              <a:pPr/>
              <a:t>8/31/2019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D58F5F-7C27-4534-A52C-DFF0876A6EF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404849-38D3-46F9-B777-D8605959753E}" type="datetimeFigureOut">
              <a:rPr lang="en-US" smtClean="0"/>
              <a:pPr/>
              <a:t>8/31/2019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D58F5F-7C27-4534-A52C-DFF0876A6EF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404849-38D3-46F9-B777-D8605959753E}" type="datetimeFigureOut">
              <a:rPr lang="en-US" smtClean="0"/>
              <a:pPr/>
              <a:t>8/31/2019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D58F5F-7C27-4534-A52C-DFF0876A6EF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404849-38D3-46F9-B777-D8605959753E}" type="datetimeFigureOut">
              <a:rPr lang="en-US" smtClean="0"/>
              <a:pPr/>
              <a:t>8/31/2019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D58F5F-7C27-4534-A52C-DFF0876A6EF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404849-38D3-46F9-B777-D8605959753E}" type="datetimeFigureOut">
              <a:rPr lang="en-US" smtClean="0"/>
              <a:pPr/>
              <a:t>8/31/2019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D58F5F-7C27-4534-A52C-DFF0876A6EF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9404849-38D3-46F9-B777-D8605959753E}" type="datetimeFigureOut">
              <a:rPr lang="en-US" smtClean="0"/>
              <a:pPr/>
              <a:t>8/31/2019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D58F5F-7C27-4534-A52C-DFF0876A6EF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9404849-38D3-46F9-B777-D8605959753E}" type="datetimeFigureOut">
              <a:rPr lang="en-US" smtClean="0"/>
              <a:pPr/>
              <a:t>8/31/2019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D58F5F-7C27-4534-A52C-DFF0876A6EF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9404849-38D3-46F9-B777-D8605959753E}" type="datetimeFigureOut">
              <a:rPr lang="en-US" smtClean="0"/>
              <a:pPr/>
              <a:t>8/31/2019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D58F5F-7C27-4534-A52C-DFF0876A6EF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404849-38D3-46F9-B777-D8605959753E}" type="datetimeFigureOut">
              <a:rPr lang="en-US" smtClean="0"/>
              <a:pPr/>
              <a:t>8/31/2019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D58F5F-7C27-4534-A52C-DFF0876A6EF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404849-38D3-46F9-B777-D8605959753E}" type="datetimeFigureOut">
              <a:rPr lang="en-US" smtClean="0"/>
              <a:pPr/>
              <a:t>8/31/2019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D58F5F-7C27-4534-A52C-DFF0876A6EF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404849-38D3-46F9-B777-D8605959753E}" type="datetimeFigureOut">
              <a:rPr lang="en-US" smtClean="0"/>
              <a:pPr/>
              <a:t>8/31/2019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D58F5F-7C27-4534-A52C-DFF0876A6EF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404849-38D3-46F9-B777-D8605959753E}" type="datetimeFigureOut">
              <a:rPr lang="en-US" smtClean="0"/>
              <a:pPr/>
              <a:t>8/31/2019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D58F5F-7C27-4534-A52C-DFF0876A6EF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1295399"/>
          </a:xfrm>
        </p:spPr>
        <p:txBody>
          <a:bodyPr>
            <a:normAutofit fontScale="90000"/>
          </a:bodyPr>
          <a:lstStyle/>
          <a:p>
            <a:r>
              <a:rPr lang="en-US" dirty="0" smtClean="0"/>
              <a:t>NEBULAR HYPOTHESIS OF LAPLACE</a:t>
            </a:r>
            <a:endParaRPr lang="en-US" dirty="0"/>
          </a:p>
        </p:txBody>
      </p:sp>
      <p:sp>
        <p:nvSpPr>
          <p:cNvPr id="3" name="Subtitle 2"/>
          <p:cNvSpPr>
            <a:spLocks noGrp="1"/>
          </p:cNvSpPr>
          <p:nvPr>
            <p:ph type="subTitle" idx="1"/>
          </p:nvPr>
        </p:nvSpPr>
        <p:spPr>
          <a:xfrm>
            <a:off x="990600" y="1295400"/>
            <a:ext cx="7620000" cy="5334000"/>
          </a:xfrm>
        </p:spPr>
        <p:txBody>
          <a:bodyPr>
            <a:normAutofit fontScale="92500"/>
          </a:bodyPr>
          <a:lstStyle/>
          <a:p>
            <a:pPr algn="l">
              <a:buFont typeface="Wingdings" pitchFamily="2" charset="2"/>
              <a:buChar char="Ø"/>
            </a:pPr>
            <a:r>
              <a:rPr lang="en-US" dirty="0" smtClean="0">
                <a:solidFill>
                  <a:schemeClr val="tx1"/>
                </a:solidFill>
              </a:rPr>
              <a:t>French mathematician Laplace propounded his ‘nebular hypothesis’ in the year 1796.</a:t>
            </a:r>
          </a:p>
          <a:p>
            <a:pPr algn="l">
              <a:buFont typeface="Wingdings" pitchFamily="2" charset="2"/>
              <a:buChar char="Ø"/>
            </a:pPr>
            <a:r>
              <a:rPr lang="en-US" dirty="0" smtClean="0">
                <a:solidFill>
                  <a:schemeClr val="tx1"/>
                </a:solidFill>
              </a:rPr>
              <a:t>He elaborated his concepts about the origin of the solar system and the earth in his book entitled ‘ Exposition of the world system’.</a:t>
            </a:r>
          </a:p>
          <a:p>
            <a:pPr algn="l">
              <a:buFont typeface="Wingdings" pitchFamily="2" charset="2"/>
              <a:buChar char="Ø"/>
            </a:pPr>
            <a:r>
              <a:rPr lang="en-US" dirty="0" smtClean="0">
                <a:solidFill>
                  <a:schemeClr val="tx1"/>
                </a:solidFill>
              </a:rPr>
              <a:t>Laplace nebular hypothesis was in some way similar to the gaseous hypothesis of Kant. It appears that Laplace hypothesis is just like a modified version of Kant Hypothesis. </a:t>
            </a:r>
            <a:endParaRPr lang="en-US"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1295399"/>
          </a:xfrm>
        </p:spPr>
        <p:txBody>
          <a:bodyPr>
            <a:normAutofit fontScale="90000"/>
          </a:bodyPr>
          <a:lstStyle/>
          <a:p>
            <a:r>
              <a:rPr lang="en-US" dirty="0" smtClean="0"/>
              <a:t>Some basic facts of Laplace nebular hypothesis</a:t>
            </a:r>
            <a:endParaRPr lang="en-US" dirty="0"/>
          </a:p>
        </p:txBody>
      </p:sp>
      <p:sp>
        <p:nvSpPr>
          <p:cNvPr id="3" name="Subtitle 2"/>
          <p:cNvSpPr>
            <a:spLocks noGrp="1"/>
          </p:cNvSpPr>
          <p:nvPr>
            <p:ph type="subTitle" idx="1"/>
          </p:nvPr>
        </p:nvSpPr>
        <p:spPr>
          <a:xfrm>
            <a:off x="685800" y="1524000"/>
            <a:ext cx="7467600" cy="4953000"/>
          </a:xfrm>
        </p:spPr>
        <p:txBody>
          <a:bodyPr>
            <a:normAutofit fontScale="92500" lnSpcReduction="10000"/>
          </a:bodyPr>
          <a:lstStyle/>
          <a:p>
            <a:pPr algn="l">
              <a:buFont typeface="Wingdings" pitchFamily="2" charset="2"/>
              <a:buChar char="Ø"/>
            </a:pPr>
            <a:r>
              <a:rPr lang="en-US" dirty="0" smtClean="0">
                <a:solidFill>
                  <a:schemeClr val="tx1"/>
                </a:solidFill>
              </a:rPr>
              <a:t>Laplace postulated his hypothesis after removing the inherent weak points and erroneous concept of Kant’s hypothesis which suffered from three basic defects eg.1) Large amount of heat can not be generated due to the collision of cold particles of primordial matter.</a:t>
            </a:r>
          </a:p>
          <a:p>
            <a:pPr algn="l"/>
            <a:r>
              <a:rPr lang="en-US" dirty="0" smtClean="0">
                <a:solidFill>
                  <a:schemeClr val="tx1"/>
                </a:solidFill>
              </a:rPr>
              <a:t>2) Mutual collision of particles can not generate motion in the primordial.</a:t>
            </a:r>
          </a:p>
          <a:p>
            <a:pPr algn="l"/>
            <a:r>
              <a:rPr lang="en-US" dirty="0" smtClean="0">
                <a:solidFill>
                  <a:schemeClr val="tx1"/>
                </a:solidFill>
              </a:rPr>
              <a:t>3) The rotatory speed of the nebula cannot increase due to increase in the size of nebula</a:t>
            </a:r>
            <a:r>
              <a:rPr lang="en-US" dirty="0" smtClean="0"/>
              <a: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In order to remove the aforesaid defects Laplace assumed certain fact</a:t>
            </a:r>
            <a:endParaRPr lang="en-US" sz="3600" dirty="0"/>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Ø"/>
            </a:pPr>
            <a:r>
              <a:rPr lang="en-US" dirty="0" smtClean="0"/>
              <a:t>He assumed that there was a huge and hot gaseous nebula in the space. </a:t>
            </a:r>
          </a:p>
          <a:p>
            <a:pPr>
              <a:buFont typeface="Wingdings" pitchFamily="2" charset="2"/>
              <a:buChar char="Ø"/>
            </a:pPr>
            <a:r>
              <a:rPr lang="en-US" dirty="0" smtClean="0"/>
              <a:t>From the very beginning huge and hot nebula was rotating on its axis.</a:t>
            </a:r>
          </a:p>
          <a:p>
            <a:pPr>
              <a:buFont typeface="Wingdings" pitchFamily="2" charset="2"/>
              <a:buChar char="Ø"/>
            </a:pPr>
            <a:r>
              <a:rPr lang="en-US" dirty="0" smtClean="0"/>
              <a:t>The nebula continuously cooling due to loss of heat from its outer surface through the process of </a:t>
            </a:r>
            <a:r>
              <a:rPr lang="en-US" dirty="0" smtClean="0"/>
              <a:t>radiation (due to circular motion or rotation of the nebula) </a:t>
            </a:r>
            <a:r>
              <a:rPr lang="en-US" dirty="0" smtClean="0"/>
              <a:t>and thus it was continuously reducing in size due to contraction on cooling</a:t>
            </a:r>
            <a:r>
              <a:rPr lang="en-US" dirty="0" smtClean="0"/>
              <a:t>. Thus, gradual loss of heat resulted into the cooling of the outer surface of nebula.</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buFont typeface="Wingdings" pitchFamily="2" charset="2"/>
              <a:buChar char="Ø"/>
            </a:pPr>
            <a:r>
              <a:rPr lang="en-US" sz="3200" dirty="0" smtClean="0"/>
              <a:t>Gradual cooling caused gradual contraction in the size and volume of nebula.</a:t>
            </a:r>
            <a:endParaRPr lang="en-US" sz="3200" dirty="0"/>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Ø"/>
            </a:pPr>
            <a:r>
              <a:rPr lang="en-US" dirty="0" smtClean="0"/>
              <a:t>Thus reduction in the size and volume of the nebula increased the circular velocity (rotatory motion) of the nebula.</a:t>
            </a:r>
          </a:p>
          <a:p>
            <a:pPr>
              <a:buFont typeface="Wingdings" pitchFamily="2" charset="2"/>
              <a:buChar char="Ø"/>
            </a:pPr>
            <a:r>
              <a:rPr lang="en-US" dirty="0" smtClean="0"/>
              <a:t>In the next stage, as the size of nebula continued to decrease, the velocity of rotatory motion continued to increase.</a:t>
            </a:r>
          </a:p>
          <a:p>
            <a:pPr>
              <a:buFont typeface="Wingdings" pitchFamily="2" charset="2"/>
              <a:buChar char="Ø"/>
            </a:pPr>
            <a:r>
              <a:rPr lang="en-US" dirty="0" smtClean="0"/>
              <a:t>The result is that, the nebula started spinning at very fast speed and consequently the centrifugal force became so great that exceeded the centripetal force.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buFont typeface="Wingdings" pitchFamily="2" charset="2"/>
              <a:buChar char="Ø"/>
            </a:pPr>
            <a:r>
              <a:rPr lang="en-US" sz="3600" dirty="0" smtClean="0"/>
              <a:t>When this stage was reached the materials at the equator of the nebula became weightless.</a:t>
            </a:r>
            <a:endParaRPr lang="en-US" sz="3600" dirty="0"/>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Ø"/>
            </a:pPr>
            <a:r>
              <a:rPr lang="en-US" dirty="0" smtClean="0"/>
              <a:t>Consequently, the outer layer was condensed due to excessive cooling and so it could not rotate, after that process the central nucleus of the nebula and thus the outer ring (layer) was separated from the remaining part of the nebula.</a:t>
            </a:r>
          </a:p>
          <a:p>
            <a:pPr>
              <a:buFont typeface="Wingdings" pitchFamily="2" charset="2"/>
              <a:buChar char="Ø"/>
            </a:pPr>
            <a:r>
              <a:rPr lang="en-US" dirty="0" smtClean="0"/>
              <a:t>This separated ring of material started moving around the nebula. </a:t>
            </a:r>
          </a:p>
          <a:p>
            <a:pPr>
              <a:buFont typeface="Wingdings" pitchFamily="2" charset="2"/>
              <a:buChar char="Ø"/>
            </a:pPr>
            <a:r>
              <a:rPr lang="en-US" dirty="0" smtClean="0"/>
              <a:t>It is to be remembered that according to Laplace only one ring of material was separated from the nebula and not nine ring conceived by Kant.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buFont typeface="Wingdings" pitchFamily="2" charset="2"/>
              <a:buChar char="Ø"/>
            </a:pPr>
            <a:r>
              <a:rPr lang="en-US" sz="3600" dirty="0" smtClean="0"/>
              <a:t>Laplace further maintained that the original ring was divided into nine rings and each ring moved away from other ring.</a:t>
            </a:r>
            <a:endParaRPr lang="en-US" sz="3600" dirty="0"/>
          </a:p>
        </p:txBody>
      </p:sp>
      <p:sp>
        <p:nvSpPr>
          <p:cNvPr id="3" name="Content Placeholder 2"/>
          <p:cNvSpPr>
            <a:spLocks noGrp="1"/>
          </p:cNvSpPr>
          <p:nvPr>
            <p:ph idx="1"/>
          </p:nvPr>
        </p:nvSpPr>
        <p:spPr/>
        <p:txBody>
          <a:bodyPr/>
          <a:lstStyle/>
          <a:p>
            <a:pPr>
              <a:buFont typeface="Wingdings" pitchFamily="2" charset="2"/>
              <a:buChar char="Ø"/>
            </a:pPr>
            <a:r>
              <a:rPr lang="en-US" dirty="0" smtClean="0"/>
              <a:t>Thus nine planets were formed from nine rings and the remaining central nucleus of the nebula became the sun.</a:t>
            </a:r>
          </a:p>
          <a:p>
            <a:pPr>
              <a:buFont typeface="Wingdings" pitchFamily="2" charset="2"/>
              <a:buChar char="Ø"/>
            </a:pPr>
            <a:r>
              <a:rPr lang="en-US" dirty="0" smtClean="0"/>
              <a:t>Satellites were formed from the planets due to repetition of the aforesaid processes mechanism.</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TotalTime>
  <Words>496</Words>
  <Application>Microsoft Office PowerPoint</Application>
  <PresentationFormat>On-screen Show (4:3)</PresentationFormat>
  <Paragraphs>23</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NEBULAR HYPOTHESIS OF LAPLACE</vt:lpstr>
      <vt:lpstr>Some basic facts of Laplace nebular hypothesis</vt:lpstr>
      <vt:lpstr>In order to remove the aforesaid defects Laplace assumed certain fact</vt:lpstr>
      <vt:lpstr>Gradual cooling caused gradual contraction in the size and volume of nebula.</vt:lpstr>
      <vt:lpstr>When this stage was reached the materials at the equator of the nebula became weightless.</vt:lpstr>
      <vt:lpstr>Laplace further maintained that the original ring was divided into nine rings and each ring moved away from other ring.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NEBULAR HYPOTHESIS OF LAPLACE</dc:title>
  <dc:creator>Tech</dc:creator>
  <cp:lastModifiedBy>Tech</cp:lastModifiedBy>
  <cp:revision>13</cp:revision>
  <dcterms:created xsi:type="dcterms:W3CDTF">2019-08-30T15:29:04Z</dcterms:created>
  <dcterms:modified xsi:type="dcterms:W3CDTF">2019-08-31T16:47:14Z</dcterms:modified>
</cp:coreProperties>
</file>